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66" r:id="rId5"/>
    <p:sldId id="313" r:id="rId6"/>
    <p:sldId id="311" r:id="rId7"/>
    <p:sldId id="310" r:id="rId8"/>
    <p:sldId id="314" r:id="rId9"/>
    <p:sldId id="31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DE0"/>
    <a:srgbClr val="7E7E7E"/>
    <a:srgbClr val="98C33D"/>
    <a:srgbClr val="DCDCDC"/>
    <a:srgbClr val="2C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120" y="264"/>
      </p:cViewPr>
      <p:guideLst>
        <p:guide pos="751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7E50-AE4C-4170-BAAC-D15CD1B2DEC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9C20-44B6-43EA-9FE2-A0B8D253A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7277-DBCE-40D9-A389-128A6D69C37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913-0557-4756-B683-680502D4FDB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05C0-996F-493E-9C78-B5CB47A9D69B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883E-5FC5-4A33-A621-08FC6D5DD010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8096-57B2-41D7-991C-2D9D2796A423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AE31-A5E8-40EE-904F-77083ECC24E5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1A00-525B-4FE6-B820-857E2869608E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0AF9E9D-CAE6-47BB-A45A-0A0DC14A2FA6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B29759-6047-4F27-9EA6-50993B62BCC2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60342"/>
            <a:ext cx="10058400" cy="1077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3B80B4D-C93D-4218-81E5-E6D4E45558E1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82977E-FF78-465D-B8F1-E5E77F48FB8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83774" y="146304"/>
            <a:ext cx="1389818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4032-1C69-488D-8F54-73BDC78DE4B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38" y="146304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4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slide" Target="slide5.xml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3.svg"/><Relationship Id="rId2" Type="http://schemas.openxmlformats.org/officeDocument/2006/relationships/image" Target="../media/image6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slide" Target="slide6.xml"/><Relationship Id="rId10" Type="http://schemas.openxmlformats.org/officeDocument/2006/relationships/slide" Target="slide1.xml"/><Relationship Id="rId19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slide" Target="slide5.xml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3.svg"/><Relationship Id="rId2" Type="http://schemas.openxmlformats.org/officeDocument/2006/relationships/image" Target="../media/image6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slide" Target="slide6.xml"/><Relationship Id="rId28" Type="http://schemas.openxmlformats.org/officeDocument/2006/relationships/image" Target="../media/image28.png"/><Relationship Id="rId10" Type="http://schemas.openxmlformats.org/officeDocument/2006/relationships/slide" Target="slide1.xml"/><Relationship Id="rId19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pt-PT" sz="4400" b="1" dirty="0">
                <a:solidFill>
                  <a:srgbClr val="98C33D"/>
                </a:solidFill>
              </a:rPr>
              <a:t>Projecto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rgbClr val="98C33D"/>
                </a:solidFill>
              </a:rPr>
              <a:t>Desenvolvimento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6AE41AC-1964-4834-82D5-354DAB8B1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66" y="783065"/>
            <a:ext cx="5488832" cy="150989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CE084D-B61A-4BD0-90FF-41BAEEF20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82" y="5530735"/>
            <a:ext cx="1389818" cy="468000"/>
          </a:xfrm>
          <a:prstGeom prst="rect">
            <a:avLst/>
          </a:prstGeom>
        </p:spPr>
      </p:pic>
      <p:pic>
        <p:nvPicPr>
          <p:cNvPr id="11" name="Picture 10" descr="Colorful ink in water">
            <a:extLst>
              <a:ext uri="{FF2B5EF4-FFF2-40B4-BE49-F238E27FC236}">
                <a16:creationId xmlns:a16="http://schemas.microsoft.com/office/drawing/2014/main" id="{1EBB35D6-C7D0-444C-B3D8-66606301C57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0" y="2938035"/>
            <a:ext cx="5942965" cy="306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FF93B-1C09-4BEB-BBD2-BF18C9C83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46" y="5530735"/>
            <a:ext cx="1399455" cy="468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09A2408-866A-4C5E-A1A0-348D24C7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3371-EAC9-445D-AC23-905AD3454158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490C0-1362-4307-BD15-624E0DC0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B3024-7088-4B8C-919B-CADF669B3637}"/>
              </a:ext>
            </a:extLst>
          </p:cNvPr>
          <p:cNvSpPr/>
          <p:nvPr/>
        </p:nvSpPr>
        <p:spPr>
          <a:xfrm>
            <a:off x="-52388" y="0"/>
            <a:ext cx="23526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87004B-04E4-4147-86EB-32703E791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34" y="198651"/>
            <a:ext cx="1860432" cy="511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E9263-23F9-4AAD-BBD4-0869964F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6" y="1152525"/>
            <a:ext cx="733425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70C75-13D8-4A7E-BDE0-A88058773F15}"/>
              </a:ext>
            </a:extLst>
          </p:cNvPr>
          <p:cNvSpPr txBox="1"/>
          <p:nvPr/>
        </p:nvSpPr>
        <p:spPr>
          <a:xfrm>
            <a:off x="857341" y="1127432"/>
            <a:ext cx="137141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Bem-vindos</a:t>
            </a:r>
            <a:r>
              <a:rPr lang="pt-BR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400" b="1" dirty="0">
                <a:solidFill>
                  <a:srgbClr val="2C363E"/>
                </a:solidFill>
                <a:latin typeface="Lato Bold" panose="020F0502020204030203" pitchFamily="34" charset="0"/>
                <a:cs typeface="Lato Bold" panose="020F0502020204030203" pitchFamily="34" charset="0"/>
              </a:rPr>
              <a:t>Turmas Java</a:t>
            </a:r>
          </a:p>
          <a:p>
            <a:r>
              <a:rPr lang="pt-BR" sz="11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Alunos</a:t>
            </a:r>
            <a:endParaRPr lang="pt-BR" sz="12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91948C-843F-4A69-BFD0-7ABDA32F8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6" y="5961451"/>
            <a:ext cx="1038134" cy="349576"/>
          </a:xfrm>
          <a:prstGeom prst="rect">
            <a:avLst/>
          </a:prstGeom>
        </p:spPr>
      </p:pic>
      <p:pic>
        <p:nvPicPr>
          <p:cNvPr id="23" name="Graphic 22">
            <a:hlinkClick r:id="rId7" action="ppaction://hlinksldjump"/>
            <a:extLst>
              <a:ext uri="{FF2B5EF4-FFF2-40B4-BE49-F238E27FC236}">
                <a16:creationId xmlns:a16="http://schemas.microsoft.com/office/drawing/2014/main" id="{BE66FF1B-A2B7-4855-BA47-62876FD53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023" y="6444943"/>
            <a:ext cx="304800" cy="304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7D78D4-E312-4E1D-992B-7608244D76FE}"/>
              </a:ext>
            </a:extLst>
          </p:cNvPr>
          <p:cNvCxnSpPr/>
          <p:nvPr/>
        </p:nvCxnSpPr>
        <p:spPr>
          <a:xfrm>
            <a:off x="-52388" y="6311027"/>
            <a:ext cx="2352676" cy="0"/>
          </a:xfrm>
          <a:prstGeom prst="line">
            <a:avLst/>
          </a:prstGeom>
          <a:ln w="222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E1B2DE16-398F-409F-AE3F-ADA7EBD5DFE7}"/>
              </a:ext>
            </a:extLst>
          </p:cNvPr>
          <p:cNvSpPr txBox="1"/>
          <p:nvPr/>
        </p:nvSpPr>
        <p:spPr>
          <a:xfrm>
            <a:off x="666750" y="6458843"/>
            <a:ext cx="156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Sessão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0CD6D2-01DD-4548-9035-AE82C670F0A6}"/>
              </a:ext>
            </a:extLst>
          </p:cNvPr>
          <p:cNvGrpSpPr/>
          <p:nvPr/>
        </p:nvGrpSpPr>
        <p:grpSpPr>
          <a:xfrm>
            <a:off x="249090" y="3048001"/>
            <a:ext cx="1979668" cy="2468101"/>
            <a:chOff x="249090" y="2143126"/>
            <a:chExt cx="1979668" cy="2468101"/>
          </a:xfrm>
        </p:grpSpPr>
        <p:pic>
          <p:nvPicPr>
            <p:cNvPr id="9" name="Graphic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44B7B7C0-8FE9-4C4A-9870-C60F626FD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0423" y="2143126"/>
              <a:ext cx="306000" cy="29672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E91DB4F-1E55-4774-AEA5-C4FC406E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423" y="2568368"/>
              <a:ext cx="306000" cy="306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6D1E858-3649-4069-991E-F389E4A7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5311" y="3002883"/>
              <a:ext cx="276225" cy="304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51F35E4-D9E0-41CD-BC6F-DE67B863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0423" y="3436198"/>
              <a:ext cx="306000" cy="306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844F37-EB58-4B81-B1E0-146DCD2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49090" y="3870713"/>
              <a:ext cx="328667" cy="3060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DDF1F33-541B-42C1-A591-C27BD697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60423" y="4305227"/>
              <a:ext cx="306000" cy="306000"/>
            </a:xfrm>
            <a:prstGeom prst="rect">
              <a:avLst/>
            </a:prstGeom>
          </p:spPr>
        </p:pic>
        <p:sp>
          <p:nvSpPr>
            <p:cNvPr id="28" name="TextBox 27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5DE3CE-9EB9-4BD9-A5FD-A629DEBF0DC9}"/>
                </a:ext>
              </a:extLst>
            </p:cNvPr>
            <p:cNvSpPr txBox="1"/>
            <p:nvPr/>
          </p:nvSpPr>
          <p:spPr>
            <a:xfrm>
              <a:off x="666749" y="2152989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Início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87B13D-7809-475C-AD22-7C397430642A}"/>
                </a:ext>
              </a:extLst>
            </p:cNvPr>
            <p:cNvSpPr txBox="1"/>
            <p:nvPr/>
          </p:nvSpPr>
          <p:spPr>
            <a:xfrm>
              <a:off x="666749" y="2582868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40645-FDB9-443D-9EB3-3EA21F06784E}"/>
                </a:ext>
              </a:extLst>
            </p:cNvPr>
            <p:cNvSpPr txBox="1"/>
            <p:nvPr/>
          </p:nvSpPr>
          <p:spPr>
            <a:xfrm>
              <a:off x="662033" y="3016783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B60AF7-1B17-469F-9F65-EABD8A644D5F}"/>
                </a:ext>
              </a:extLst>
            </p:cNvPr>
            <p:cNvSpPr txBox="1"/>
            <p:nvPr/>
          </p:nvSpPr>
          <p:spPr>
            <a:xfrm>
              <a:off x="642983" y="3446662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6E3BC1-E617-4B56-84B6-456D6CFC8531}"/>
                </a:ext>
              </a:extLst>
            </p:cNvPr>
            <p:cNvSpPr txBox="1"/>
            <p:nvPr/>
          </p:nvSpPr>
          <p:spPr>
            <a:xfrm>
              <a:off x="642982" y="3885213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E848EB-76BE-46B5-AE55-0C711ED9BE09}"/>
                </a:ext>
              </a:extLst>
            </p:cNvPr>
            <p:cNvSpPr txBox="1"/>
            <p:nvPr/>
          </p:nvSpPr>
          <p:spPr>
            <a:xfrm>
              <a:off x="652351" y="4314979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</p:grpSp>
      <p:sp>
        <p:nvSpPr>
          <p:cNvPr id="27" name="Rectangle: Rounded Corners 26">
            <a:hlinkClick r:id="rId23" action="ppaction://hlinksldjump"/>
            <a:extLst>
              <a:ext uri="{FF2B5EF4-FFF2-40B4-BE49-F238E27FC236}">
                <a16:creationId xmlns:a16="http://schemas.microsoft.com/office/drawing/2014/main" id="{6D01337F-CA40-453A-A555-6F6ABA4EED64}"/>
              </a:ext>
            </a:extLst>
          </p:cNvPr>
          <p:cNvSpPr/>
          <p:nvPr/>
        </p:nvSpPr>
        <p:spPr>
          <a:xfrm>
            <a:off x="523875" y="2082898"/>
            <a:ext cx="1200150" cy="423565"/>
          </a:xfrm>
          <a:prstGeom prst="roundRect">
            <a:avLst/>
          </a:prstGeom>
          <a:solidFill>
            <a:srgbClr val="98C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spc="130" dirty="0">
                <a:latin typeface="Lato" panose="020F0502020204030203" pitchFamily="34" charset="0"/>
                <a:cs typeface="Lato" panose="020F0502020204030203" pitchFamily="34" charset="0"/>
              </a:rPr>
              <a:t>Ver Perfil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 fontScale="77500" lnSpcReduction="2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Página de perfil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médicos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Gerar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Marcar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Iniciar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Guardar notas da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Funcionalidades Solicitadas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58EEF-B320-4A6E-AFE9-59FFDE4D34A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542863" y="4680492"/>
            <a:ext cx="1220512" cy="11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7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C173FD-0862-4F85-8919-E3CD155AA21F}"/>
              </a:ext>
            </a:extLst>
          </p:cNvPr>
          <p:cNvSpPr/>
          <p:nvPr/>
        </p:nvSpPr>
        <p:spPr>
          <a:xfrm>
            <a:off x="1210491" y="2090676"/>
            <a:ext cx="9945189" cy="4048868"/>
          </a:xfrm>
          <a:prstGeom prst="roundRect">
            <a:avLst>
              <a:gd name="adj" fmla="val 1862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 com estatística do 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Médico pode ter várias consultas a decorrer me simultâneo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Sistema de mensagens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Ecrã de chamadas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Formulário online de 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Criação de um Recepcionista </a:t>
            </a:r>
            <a:r>
              <a:rPr lang="pt-PT" dirty="0" err="1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Admin</a:t>
            </a: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Permite criar os primeiros Recepcionistas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CDB5-222D-411B-90EE-84CFC24A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2C363E"/>
                </a:solidFill>
              </a:rPr>
              <a:t>Principais Alterações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70C7B-4025-4590-A5E8-2C23A79D7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0" b="90950" l="9972" r="89958">
                        <a14:foregroundMark x1="84936" y1="13200" x2="84936" y2="13200"/>
                        <a14:foregroundMark x1="85926" y1="13450" x2="85573" y2="25300"/>
                        <a14:foregroundMark x1="86139" y1="26650" x2="85361" y2="34200"/>
                        <a14:foregroundMark x1="85361" y1="34200" x2="86563" y2="56900"/>
                        <a14:foregroundMark x1="86563" y1="56900" x2="84583" y2="79650"/>
                        <a14:foregroundMark x1="84583" y1="79650" x2="74116" y2="81650"/>
                        <a14:foregroundMark x1="74116" y1="81650" x2="22631" y2="81250"/>
                        <a14:foregroundMark x1="22631" y1="81250" x2="19943" y2="74050"/>
                        <a14:foregroundMark x1="19943" y1="74050" x2="21711" y2="14950"/>
                        <a14:foregroundMark x1="21711" y1="14950" x2="30905" y2="11250"/>
                        <a14:foregroundMark x1="30905" y1="11250" x2="83027" y2="11400"/>
                        <a14:foregroundMark x1="14601" y1="24450" x2="14231" y2="27892"/>
                        <a14:foregroundMark x1="16407" y1="7650" x2="14711" y2="23426"/>
                        <a14:foregroundMark x1="14361" y1="31626" x2="15064" y2="37200"/>
                        <a14:foregroundMark x1="15064" y1="37200" x2="14851" y2="44400"/>
                        <a14:foregroundMark x1="14851" y1="44400" x2="15077" y2="49369"/>
                        <a14:foregroundMark x1="15205" y1="52200" x2="14851" y2="81350"/>
                        <a14:foregroundMark x1="14851" y1="81350" x2="15064" y2="83900"/>
                        <a14:foregroundMark x1="16195" y1="85550" x2="16195" y2="89300"/>
                        <a14:foregroundMark x1="27228" y1="17100" x2="37836" y2="23150"/>
                        <a14:foregroundMark x1="37836" y1="23150" x2="73550" y2="65500"/>
                        <a14:foregroundMark x1="73550" y1="65500" x2="76521" y2="72350"/>
                        <a14:foregroundMark x1="78076" y1="15700" x2="78006" y2="22850"/>
                        <a14:foregroundMark x1="78006" y1="22850" x2="79066" y2="41100"/>
                        <a14:foregroundMark x1="79066" y1="41100" x2="79066" y2="51400"/>
                        <a14:foregroundMark x1="62164" y1="19300" x2="63579" y2="35000"/>
                        <a14:foregroundMark x1="47030" y1="20700" x2="63932" y2="21550"/>
                        <a14:foregroundMark x1="69448" y1="18750" x2="69873" y2="26000"/>
                        <a14:foregroundMark x1="69873" y1="26000" x2="69873" y2="26400"/>
                        <a14:foregroundMark x1="74965" y1="35000" x2="74540" y2="42200"/>
                        <a14:foregroundMark x1="63366" y1="52350" x2="61810" y2="66800"/>
                        <a14:foregroundMark x1="69873" y1="16100" x2="68670" y2="23450"/>
                        <a14:foregroundMark x1="68670" y1="23450" x2="69024" y2="25000"/>
                        <a14:foregroundMark x1="16620" y1="25700" x2="16832" y2="31400"/>
                        <a14:foregroundMark x1="28218" y1="10950" x2="19165" y2="14200"/>
                        <a14:foregroundMark x1="19165" y1="14200" x2="19731" y2="15400"/>
                        <a14:foregroundMark x1="15983" y1="7800" x2="15629" y2="3450"/>
                        <a14:foregroundMark x1="16620" y1="43450" x2="16620" y2="48600"/>
                        <a14:foregroundMark x1="15983" y1="90950" x2="15417" y2="90400"/>
                        <a14:foregroundMark x1="14215" y1="81800" x2="14215" y2="81100"/>
                        <a14:foregroundMark x1="14215" y1="80700" x2="14215" y2="80700"/>
                        <a14:foregroundMark x1="14922" y1="29550" x2="14569" y2="30700"/>
                        <a14:foregroundMark x1="14569" y1="21250" x2="15488" y2="6900"/>
                        <a14:foregroundMark x1="15488" y1="6900" x2="14710" y2="19950"/>
                        <a14:foregroundMark x1="14781" y1="62650" x2="14498" y2="48300"/>
                        <a14:foregroundMark x1="14569" y1="57850" x2="14569" y2="62500"/>
                        <a14:foregroundMark x1="14144" y1="62500" x2="14710" y2="57400"/>
                        <a14:foregroundMark x1="14498" y1="49700" x2="14498" y2="56900"/>
                        <a14:foregroundMark x1="14498" y1="56900" x2="14710" y2="63150"/>
                        <a14:foregroundMark x1="14144" y1="27950" x2="14144" y2="35850"/>
                        <a14:backgroundMark x1="13437" y1="24300" x2="13437" y2="24300"/>
                        <a14:backgroundMark x1="13437" y1="24300" x2="13437" y2="24050"/>
                        <a14:backgroundMark x1="13296" y1="23450" x2="13296" y2="24450"/>
                        <a14:backgroundMark x1="14003" y1="2750" x2="13225" y2="10350"/>
                        <a14:backgroundMark x1="13225" y1="10350" x2="13508" y2="18250"/>
                        <a14:backgroundMark x1="13508" y1="18250" x2="13508" y2="25800"/>
                        <a14:backgroundMark x1="13508" y1="25800" x2="13631" y2="27950"/>
                        <a14:backgroundMark x1="13720" y1="49700" x2="13154" y2="57000"/>
                        <a14:backgroundMark x1="13027" y1="27950" x2="13013" y2="24750"/>
                        <a14:backgroundMark x1="13154" y1="57000" x2="13062" y2="35850"/>
                        <a14:backgroundMark x1="13013" y1="24750" x2="12588" y2="24200"/>
                        <a14:backgroundMark x1="12941" y1="29620" x2="12376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327784" y="3324105"/>
            <a:ext cx="2634786" cy="372671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DC573-B4D2-4640-82BB-B647597EA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D7597-1501-4003-8889-2EFDF76A77EA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439B-FFC5-425A-91CB-01391A6C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3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C173FD-0862-4F85-8919-E3CD155AA21F}"/>
              </a:ext>
            </a:extLst>
          </p:cNvPr>
          <p:cNvSpPr/>
          <p:nvPr/>
        </p:nvSpPr>
        <p:spPr>
          <a:xfrm>
            <a:off x="1210491" y="2090676"/>
            <a:ext cx="9945189" cy="4048868"/>
          </a:xfrm>
          <a:prstGeom prst="roundRect">
            <a:avLst>
              <a:gd name="adj" fmla="val 1862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 da Recuperação de Palavra-Passe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Mensagem de confirmação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Notificação aquando da chamada do utente para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Aviso de consulta 24h 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 de dados remota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2C363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BCDB5-222D-411B-90EE-84CFC24A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18456"/>
            <a:ext cx="10058400" cy="1077018"/>
          </a:xfrm>
        </p:spPr>
        <p:txBody>
          <a:bodyPr/>
          <a:lstStyle/>
          <a:p>
            <a:r>
              <a:rPr lang="pt-PT" dirty="0">
                <a:solidFill>
                  <a:srgbClr val="2C363E"/>
                </a:solidFill>
              </a:rPr>
              <a:t>Melhorias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70C7B-4025-4590-A5E8-2C23A79D7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0" b="90950" l="9972" r="89958">
                        <a14:foregroundMark x1="84936" y1="13200" x2="84936" y2="13200"/>
                        <a14:foregroundMark x1="85926" y1="13450" x2="85573" y2="25300"/>
                        <a14:foregroundMark x1="86139" y1="26650" x2="85361" y2="34200"/>
                        <a14:foregroundMark x1="85361" y1="34200" x2="86563" y2="56900"/>
                        <a14:foregroundMark x1="86563" y1="56900" x2="84583" y2="79650"/>
                        <a14:foregroundMark x1="84583" y1="79650" x2="74116" y2="81650"/>
                        <a14:foregroundMark x1="74116" y1="81650" x2="22631" y2="81250"/>
                        <a14:foregroundMark x1="22631" y1="81250" x2="19943" y2="74050"/>
                        <a14:foregroundMark x1="19943" y1="74050" x2="21711" y2="14950"/>
                        <a14:foregroundMark x1="21711" y1="14950" x2="30905" y2="11250"/>
                        <a14:foregroundMark x1="30905" y1="11250" x2="83027" y2="11400"/>
                        <a14:foregroundMark x1="14601" y1="24450" x2="14231" y2="27892"/>
                        <a14:foregroundMark x1="16407" y1="7650" x2="14711" y2="23426"/>
                        <a14:foregroundMark x1="14361" y1="31626" x2="15064" y2="37200"/>
                        <a14:foregroundMark x1="15064" y1="37200" x2="14851" y2="44400"/>
                        <a14:foregroundMark x1="14851" y1="44400" x2="15077" y2="49369"/>
                        <a14:foregroundMark x1="15205" y1="52200" x2="14851" y2="81350"/>
                        <a14:foregroundMark x1="14851" y1="81350" x2="15064" y2="83900"/>
                        <a14:foregroundMark x1="16195" y1="85550" x2="16195" y2="89300"/>
                        <a14:foregroundMark x1="27228" y1="17100" x2="37836" y2="23150"/>
                        <a14:foregroundMark x1="37836" y1="23150" x2="73550" y2="65500"/>
                        <a14:foregroundMark x1="73550" y1="65500" x2="76521" y2="72350"/>
                        <a14:foregroundMark x1="78076" y1="15700" x2="78006" y2="22850"/>
                        <a14:foregroundMark x1="78006" y1="22850" x2="79066" y2="41100"/>
                        <a14:foregroundMark x1="79066" y1="41100" x2="79066" y2="51400"/>
                        <a14:foregroundMark x1="62164" y1="19300" x2="63579" y2="35000"/>
                        <a14:foregroundMark x1="47030" y1="20700" x2="63932" y2="21550"/>
                        <a14:foregroundMark x1="69448" y1="18750" x2="69873" y2="26000"/>
                        <a14:foregroundMark x1="69873" y1="26000" x2="69873" y2="26400"/>
                        <a14:foregroundMark x1="74965" y1="35000" x2="74540" y2="42200"/>
                        <a14:foregroundMark x1="63366" y1="52350" x2="61810" y2="66800"/>
                        <a14:foregroundMark x1="69873" y1="16100" x2="68670" y2="23450"/>
                        <a14:foregroundMark x1="68670" y1="23450" x2="69024" y2="25000"/>
                        <a14:foregroundMark x1="16620" y1="25700" x2="16832" y2="31400"/>
                        <a14:foregroundMark x1="28218" y1="10950" x2="19165" y2="14200"/>
                        <a14:foregroundMark x1="19165" y1="14200" x2="19731" y2="15400"/>
                        <a14:foregroundMark x1="15983" y1="7800" x2="15629" y2="3450"/>
                        <a14:foregroundMark x1="16620" y1="43450" x2="16620" y2="48600"/>
                        <a14:foregroundMark x1="15983" y1="90950" x2="15417" y2="90400"/>
                        <a14:foregroundMark x1="14215" y1="81800" x2="14215" y2="81100"/>
                        <a14:foregroundMark x1="14215" y1="80700" x2="14215" y2="80700"/>
                        <a14:foregroundMark x1="14922" y1="29550" x2="14569" y2="30700"/>
                        <a14:foregroundMark x1="14569" y1="21250" x2="15488" y2="6900"/>
                        <a14:foregroundMark x1="15488" y1="6900" x2="14710" y2="19950"/>
                        <a14:foregroundMark x1="14781" y1="62650" x2="14498" y2="48300"/>
                        <a14:foregroundMark x1="14569" y1="57850" x2="14569" y2="62500"/>
                        <a14:foregroundMark x1="14144" y1="62500" x2="14710" y2="57400"/>
                        <a14:foregroundMark x1="14498" y1="49700" x2="14498" y2="56900"/>
                        <a14:foregroundMark x1="14498" y1="56900" x2="14710" y2="63150"/>
                        <a14:foregroundMark x1="14144" y1="27950" x2="14144" y2="35850"/>
                        <a14:backgroundMark x1="13437" y1="24300" x2="13437" y2="24300"/>
                        <a14:backgroundMark x1="13437" y1="24300" x2="13437" y2="24050"/>
                        <a14:backgroundMark x1="13296" y1="23450" x2="13296" y2="24450"/>
                        <a14:backgroundMark x1="14003" y1="2750" x2="13225" y2="10350"/>
                        <a14:backgroundMark x1="13225" y1="10350" x2="13508" y2="18250"/>
                        <a14:backgroundMark x1="13508" y1="18250" x2="13508" y2="25800"/>
                        <a14:backgroundMark x1="13508" y1="25800" x2="13631" y2="27950"/>
                        <a14:backgroundMark x1="13720" y1="49700" x2="13154" y2="57000"/>
                        <a14:backgroundMark x1="13027" y1="27950" x2="13013" y2="24750"/>
                        <a14:backgroundMark x1="13154" y1="57000" x2="13062" y2="35850"/>
                        <a14:backgroundMark x1="13013" y1="24750" x2="12588" y2="24200"/>
                        <a14:backgroundMark x1="12941" y1="29620" x2="12376" y2="29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8327784" y="3324105"/>
            <a:ext cx="2634786" cy="372671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8C07CB-152C-4272-B33C-0EDFAA9A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7EAFC-3483-4635-9213-0EE46DE4B0C2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30724-A5DD-4CEC-8997-1B1A2450A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8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pt-PT" sz="2000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F6AE41AC-1964-4834-82D5-354DAB8B1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066" y="783065"/>
            <a:ext cx="5488832" cy="1509893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CE084D-B61A-4BD0-90FF-41BAEEF20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882" y="5530735"/>
            <a:ext cx="1389818" cy="468000"/>
          </a:xfrm>
          <a:prstGeom prst="rect">
            <a:avLst/>
          </a:prstGeom>
        </p:spPr>
      </p:pic>
      <p:pic>
        <p:nvPicPr>
          <p:cNvPr id="11" name="Picture 10" descr="Colorful ink in water">
            <a:extLst>
              <a:ext uri="{FF2B5EF4-FFF2-40B4-BE49-F238E27FC236}">
                <a16:creationId xmlns:a16="http://schemas.microsoft.com/office/drawing/2014/main" id="{1EBB35D6-C7D0-444C-B3D8-66606301C57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0" y="2938035"/>
            <a:ext cx="5942965" cy="306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FF93B-1C09-4BEB-BBD2-BF18C9C83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46" y="5530735"/>
            <a:ext cx="1399455" cy="4680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09A2408-866A-4C5E-A1A0-348D24C7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3371-EAC9-445D-AC23-905AD3454158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1490C0-1362-4307-BD15-624E0DC0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8B3024-7088-4B8C-919B-CADF669B3637}"/>
              </a:ext>
            </a:extLst>
          </p:cNvPr>
          <p:cNvSpPr/>
          <p:nvPr/>
        </p:nvSpPr>
        <p:spPr>
          <a:xfrm>
            <a:off x="-52388" y="0"/>
            <a:ext cx="23526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87004B-04E4-4147-86EB-32703E791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34" y="198651"/>
            <a:ext cx="1860432" cy="511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E9263-23F9-4AAD-BBD4-0869964F6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6" y="1152525"/>
            <a:ext cx="733425" cy="74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70C75-13D8-4A7E-BDE0-A88058773F15}"/>
              </a:ext>
            </a:extLst>
          </p:cNvPr>
          <p:cNvSpPr txBox="1"/>
          <p:nvPr/>
        </p:nvSpPr>
        <p:spPr>
          <a:xfrm>
            <a:off x="857341" y="1127432"/>
            <a:ext cx="1371418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Bem-vindos</a:t>
            </a:r>
            <a:r>
              <a:rPr lang="pt-BR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BR" sz="1400" b="1" dirty="0">
                <a:solidFill>
                  <a:srgbClr val="2C363E"/>
                </a:solidFill>
                <a:latin typeface="Lato Bold" panose="020F0502020204030203" pitchFamily="34" charset="0"/>
                <a:cs typeface="Lato Bold" panose="020F0502020204030203" pitchFamily="34" charset="0"/>
              </a:rPr>
              <a:t>Turmas Java</a:t>
            </a:r>
          </a:p>
          <a:p>
            <a:r>
              <a:rPr lang="pt-BR" sz="11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Alunos</a:t>
            </a:r>
            <a:endParaRPr lang="pt-BR" sz="12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91948C-843F-4A69-BFD0-7ABDA32F8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6" y="5961451"/>
            <a:ext cx="1038134" cy="349576"/>
          </a:xfrm>
          <a:prstGeom prst="rect">
            <a:avLst/>
          </a:prstGeom>
        </p:spPr>
      </p:pic>
      <p:pic>
        <p:nvPicPr>
          <p:cNvPr id="23" name="Graphic 22">
            <a:hlinkClick r:id="rId7" action="ppaction://hlinksldjump"/>
            <a:extLst>
              <a:ext uri="{FF2B5EF4-FFF2-40B4-BE49-F238E27FC236}">
                <a16:creationId xmlns:a16="http://schemas.microsoft.com/office/drawing/2014/main" id="{BE66FF1B-A2B7-4855-BA47-62876FD53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023" y="6444943"/>
            <a:ext cx="304800" cy="304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7D78D4-E312-4E1D-992B-7608244D76FE}"/>
              </a:ext>
            </a:extLst>
          </p:cNvPr>
          <p:cNvCxnSpPr/>
          <p:nvPr/>
        </p:nvCxnSpPr>
        <p:spPr>
          <a:xfrm>
            <a:off x="-52388" y="6311027"/>
            <a:ext cx="2352676" cy="0"/>
          </a:xfrm>
          <a:prstGeom prst="line">
            <a:avLst/>
          </a:prstGeom>
          <a:ln w="22225">
            <a:solidFill>
              <a:srgbClr val="DC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E1B2DE16-398F-409F-AE3F-ADA7EBD5DFE7}"/>
              </a:ext>
            </a:extLst>
          </p:cNvPr>
          <p:cNvSpPr txBox="1"/>
          <p:nvPr/>
        </p:nvSpPr>
        <p:spPr>
          <a:xfrm>
            <a:off x="666750" y="6458843"/>
            <a:ext cx="1562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Sessão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70CD6D2-01DD-4548-9035-AE82C670F0A6}"/>
              </a:ext>
            </a:extLst>
          </p:cNvPr>
          <p:cNvGrpSpPr/>
          <p:nvPr/>
        </p:nvGrpSpPr>
        <p:grpSpPr>
          <a:xfrm>
            <a:off x="249090" y="3048001"/>
            <a:ext cx="1979668" cy="2468101"/>
            <a:chOff x="249090" y="2143126"/>
            <a:chExt cx="1979668" cy="2468101"/>
          </a:xfrm>
        </p:grpSpPr>
        <p:pic>
          <p:nvPicPr>
            <p:cNvPr id="9" name="Graphic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44B7B7C0-8FE9-4C4A-9870-C60F626FD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0423" y="2143126"/>
              <a:ext cx="306000" cy="29672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E91DB4F-1E55-4774-AEA5-C4FC406E8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423" y="2568368"/>
              <a:ext cx="306000" cy="306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6D1E858-3649-4069-991E-F389E4A76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5311" y="3002883"/>
              <a:ext cx="276225" cy="3048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51F35E4-D9E0-41CD-BC6F-DE67B863F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0423" y="3436198"/>
              <a:ext cx="306000" cy="306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9844F37-EB58-4B81-B1E0-146DCD255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49090" y="3870713"/>
              <a:ext cx="328667" cy="3060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DDF1F33-541B-42C1-A591-C27BD697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60423" y="4305227"/>
              <a:ext cx="306000" cy="306000"/>
            </a:xfrm>
            <a:prstGeom prst="rect">
              <a:avLst/>
            </a:prstGeom>
          </p:spPr>
        </p:pic>
        <p:sp>
          <p:nvSpPr>
            <p:cNvPr id="28" name="TextBox 27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5DE3CE-9EB9-4BD9-A5FD-A629DEBF0DC9}"/>
                </a:ext>
              </a:extLst>
            </p:cNvPr>
            <p:cNvSpPr txBox="1"/>
            <p:nvPr/>
          </p:nvSpPr>
          <p:spPr>
            <a:xfrm>
              <a:off x="666749" y="2152989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Início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87B13D-7809-475C-AD22-7C397430642A}"/>
                </a:ext>
              </a:extLst>
            </p:cNvPr>
            <p:cNvSpPr txBox="1"/>
            <p:nvPr/>
          </p:nvSpPr>
          <p:spPr>
            <a:xfrm>
              <a:off x="666749" y="2582868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540645-FDB9-443D-9EB3-3EA21F06784E}"/>
                </a:ext>
              </a:extLst>
            </p:cNvPr>
            <p:cNvSpPr txBox="1"/>
            <p:nvPr/>
          </p:nvSpPr>
          <p:spPr>
            <a:xfrm>
              <a:off x="662033" y="3016783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B60AF7-1B17-469F-9F65-EABD8A644D5F}"/>
                </a:ext>
              </a:extLst>
            </p:cNvPr>
            <p:cNvSpPr txBox="1"/>
            <p:nvPr/>
          </p:nvSpPr>
          <p:spPr>
            <a:xfrm>
              <a:off x="642983" y="3446662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6E3BC1-E617-4B56-84B6-456D6CFC8531}"/>
                </a:ext>
              </a:extLst>
            </p:cNvPr>
            <p:cNvSpPr txBox="1"/>
            <p:nvPr/>
          </p:nvSpPr>
          <p:spPr>
            <a:xfrm>
              <a:off x="642982" y="3885213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E848EB-76BE-46B5-AE55-0C711ED9BE09}"/>
                </a:ext>
              </a:extLst>
            </p:cNvPr>
            <p:cNvSpPr txBox="1"/>
            <p:nvPr/>
          </p:nvSpPr>
          <p:spPr>
            <a:xfrm>
              <a:off x="652351" y="4314979"/>
              <a:ext cx="15620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</p:grpSp>
      <p:sp>
        <p:nvSpPr>
          <p:cNvPr id="27" name="Rectangle: Rounded Corners 26">
            <a:hlinkClick r:id="rId23" action="ppaction://hlinksldjump"/>
            <a:extLst>
              <a:ext uri="{FF2B5EF4-FFF2-40B4-BE49-F238E27FC236}">
                <a16:creationId xmlns:a16="http://schemas.microsoft.com/office/drawing/2014/main" id="{6D01337F-CA40-453A-A555-6F6ABA4EED64}"/>
              </a:ext>
            </a:extLst>
          </p:cNvPr>
          <p:cNvSpPr/>
          <p:nvPr/>
        </p:nvSpPr>
        <p:spPr>
          <a:xfrm>
            <a:off x="523875" y="2082898"/>
            <a:ext cx="1200150" cy="423565"/>
          </a:xfrm>
          <a:prstGeom prst="roundRect">
            <a:avLst/>
          </a:prstGeom>
          <a:solidFill>
            <a:srgbClr val="98C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spc="130" dirty="0">
                <a:latin typeface="Lato" panose="020F0502020204030203" pitchFamily="34" charset="0"/>
                <a:cs typeface="Lato" panose="020F0502020204030203" pitchFamily="34" charset="0"/>
              </a:rPr>
              <a:t>Ver Perfil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899236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Perfil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B86D58-5B28-496E-8E2C-04AE3BA83433}"/>
              </a:ext>
            </a:extLst>
          </p:cNvPr>
          <p:cNvGrpSpPr/>
          <p:nvPr/>
        </p:nvGrpSpPr>
        <p:grpSpPr>
          <a:xfrm>
            <a:off x="2912038" y="2880548"/>
            <a:ext cx="2076450" cy="1825510"/>
            <a:chOff x="2912038" y="2623373"/>
            <a:chExt cx="2076450" cy="182551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C315FC4-864C-479F-96DD-2071115ECE39}"/>
                </a:ext>
              </a:extLst>
            </p:cNvPr>
            <p:cNvSpPr/>
            <p:nvPr/>
          </p:nvSpPr>
          <p:spPr>
            <a:xfrm>
              <a:off x="3331138" y="2623373"/>
              <a:ext cx="1238250" cy="1238250"/>
            </a:xfrm>
            <a:prstGeom prst="ellipse">
              <a:avLst/>
            </a:prstGeom>
            <a:blipFill dpi="0" rotWithShape="1">
              <a:blip r:embed="rId26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E0325-1484-4A12-8D2A-337FD2D6067C}"/>
                </a:ext>
              </a:extLst>
            </p:cNvPr>
            <p:cNvSpPr txBox="1"/>
            <p:nvPr/>
          </p:nvSpPr>
          <p:spPr>
            <a:xfrm>
              <a:off x="2912038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Carla Nogueira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F8D86-0AB1-41E9-9114-2BE03DADA05B}"/>
              </a:ext>
            </a:extLst>
          </p:cNvPr>
          <p:cNvGrpSpPr/>
          <p:nvPr/>
        </p:nvGrpSpPr>
        <p:grpSpPr>
          <a:xfrm>
            <a:off x="9382853" y="2880548"/>
            <a:ext cx="2076450" cy="1825510"/>
            <a:chOff x="9382853" y="2623373"/>
            <a:chExt cx="2076450" cy="182551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A77FC97-487C-4F5F-B4BD-C954FFBD2654}"/>
                </a:ext>
              </a:extLst>
            </p:cNvPr>
            <p:cNvSpPr/>
            <p:nvPr/>
          </p:nvSpPr>
          <p:spPr>
            <a:xfrm>
              <a:off x="9801953" y="2623373"/>
              <a:ext cx="1238250" cy="1238250"/>
            </a:xfrm>
            <a:prstGeom prst="ellipse">
              <a:avLst/>
            </a:prstGeom>
            <a:blipFill dpi="0" rotWithShape="1">
              <a:blip r:embed="rId27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A7DE9E-DA74-46C2-8B25-74C7FF220591}"/>
                </a:ext>
              </a:extLst>
            </p:cNvPr>
            <p:cNvSpPr txBox="1"/>
            <p:nvPr/>
          </p:nvSpPr>
          <p:spPr>
            <a:xfrm>
              <a:off x="9382853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Rodrigo Esteves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40E1A-C592-4481-ACB6-842F1FAC6714}"/>
              </a:ext>
            </a:extLst>
          </p:cNvPr>
          <p:cNvGrpSpPr/>
          <p:nvPr/>
        </p:nvGrpSpPr>
        <p:grpSpPr>
          <a:xfrm>
            <a:off x="7225914" y="2880548"/>
            <a:ext cx="2076450" cy="1825510"/>
            <a:chOff x="7252694" y="2623373"/>
            <a:chExt cx="2076450" cy="182551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2A6BD8-E16E-4108-98E7-FAD64B6C0B4A}"/>
                </a:ext>
              </a:extLst>
            </p:cNvPr>
            <p:cNvSpPr/>
            <p:nvPr/>
          </p:nvSpPr>
          <p:spPr>
            <a:xfrm>
              <a:off x="7671794" y="2623373"/>
              <a:ext cx="1238250" cy="1238250"/>
            </a:xfrm>
            <a:prstGeom prst="ellipse">
              <a:avLst/>
            </a:prstGeom>
            <a:blipFill dpi="0" rotWithShape="1">
              <a:blip r:embed="rId28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B5142-1FD2-4436-8E19-D1790B156F4B}"/>
                </a:ext>
              </a:extLst>
            </p:cNvPr>
            <p:cNvSpPr txBox="1"/>
            <p:nvPr/>
          </p:nvSpPr>
          <p:spPr>
            <a:xfrm>
              <a:off x="7252694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Pedro André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E1FEE-1FEF-42F4-AFE7-B356413CF64F}"/>
              </a:ext>
            </a:extLst>
          </p:cNvPr>
          <p:cNvGrpSpPr/>
          <p:nvPr/>
        </p:nvGrpSpPr>
        <p:grpSpPr>
          <a:xfrm>
            <a:off x="5068976" y="2880548"/>
            <a:ext cx="2076450" cy="1825510"/>
            <a:chOff x="5149390" y="2623373"/>
            <a:chExt cx="2076450" cy="182551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2D894E-1D5C-4105-B371-1BBF1A0192C4}"/>
                </a:ext>
              </a:extLst>
            </p:cNvPr>
            <p:cNvSpPr/>
            <p:nvPr/>
          </p:nvSpPr>
          <p:spPr>
            <a:xfrm>
              <a:off x="5568490" y="2623373"/>
              <a:ext cx="1238250" cy="1238250"/>
            </a:xfrm>
            <a:prstGeom prst="ellipse">
              <a:avLst/>
            </a:prstGeom>
            <a:blipFill dpi="0" rotWithShape="1">
              <a:blip r:embed="rId29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A166ED-377E-4BDE-A0AE-56377530076A}"/>
                </a:ext>
              </a:extLst>
            </p:cNvPr>
            <p:cNvSpPr txBox="1"/>
            <p:nvPr/>
          </p:nvSpPr>
          <p:spPr>
            <a:xfrm>
              <a:off x="5149390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Marco Manuel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5825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7E7E7E"/>
      </a:accent4>
      <a:accent5>
        <a:srgbClr val="31ADE0"/>
      </a:accent5>
      <a:accent6>
        <a:srgbClr val="98C33E"/>
      </a:accent6>
      <a:hlink>
        <a:srgbClr val="31ADE0"/>
      </a:hlink>
      <a:folHlink>
        <a:srgbClr val="98C33E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</TotalTime>
  <Words>197</Words>
  <Application>Microsoft Office PowerPoint</Application>
  <PresentationFormat>Widescreen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Lato</vt:lpstr>
      <vt:lpstr>Lato Bold</vt:lpstr>
      <vt:lpstr>Speak Pro</vt:lpstr>
      <vt:lpstr>RetrospectVTI</vt:lpstr>
      <vt:lpstr>Projecto Centro Hospitalar</vt:lpstr>
      <vt:lpstr>PowerPoint Presentation</vt:lpstr>
      <vt:lpstr>Principais Alterações</vt:lpstr>
      <vt:lpstr>Melhorias</vt:lpstr>
      <vt:lpstr>Obrigado Pela Vossa 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Pedro André</dc:creator>
  <cp:lastModifiedBy>Pedro André</cp:lastModifiedBy>
  <cp:revision>15</cp:revision>
  <dcterms:created xsi:type="dcterms:W3CDTF">2021-03-21T11:14:29Z</dcterms:created>
  <dcterms:modified xsi:type="dcterms:W3CDTF">2021-03-21T13:29:40Z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